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Override PartName="/ppt/diagrams/quickStyle1.xml" ContentType="application/vnd.openxmlformats-officedocument.drawingml.diagramStyle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57" r:id="rId3"/>
    <p:sldId id="258" r:id="rId4"/>
    <p:sldId id="264" r:id="rId5"/>
    <p:sldId id="269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 showGuides="1">
      <p:cViewPr varScale="1">
        <p:scale>
          <a:sx n="71" d="100"/>
          <a:sy n="71" d="100"/>
        </p:scale>
        <p:origin x="-4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66C617-082D-4EF4-94AD-90D969D84BF6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DBEE2AD-02BC-4873-B060-85FE6BD56A43}" type="pres">
      <dgm:prSet presAssocID="{A566C617-082D-4EF4-94AD-90D969D84BF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5B07EF1D-438B-4BFA-A7DE-EF473B959CD0}" type="presOf" srcId="{A566C617-082D-4EF4-94AD-90D969D84BF6}" destId="{8DBEE2AD-02BC-4873-B060-85FE6BD56A43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591191-4B5F-46F9-9D6D-0DE589523F7A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2C0EC38-9022-407F-AB8A-FA1A5FC2E2A8}">
      <dgm:prSet phldrT="[Text]"/>
      <dgm:spPr/>
      <dgm:t>
        <a:bodyPr/>
        <a:lstStyle/>
        <a:p>
          <a:r>
            <a:rPr lang="en-US" dirty="0" smtClean="0"/>
            <a:t>John Sartorio</a:t>
          </a:r>
          <a:endParaRPr lang="en-US" dirty="0"/>
        </a:p>
      </dgm:t>
    </dgm:pt>
    <dgm:pt modelId="{60804A37-FF3A-48CF-A5EA-5E8EA58A8A8C}" type="parTrans" cxnId="{5539F1EB-E8AC-4EDA-94CB-BFDFB9472324}">
      <dgm:prSet/>
      <dgm:spPr/>
      <dgm:t>
        <a:bodyPr/>
        <a:lstStyle/>
        <a:p>
          <a:endParaRPr lang="en-US"/>
        </a:p>
      </dgm:t>
    </dgm:pt>
    <dgm:pt modelId="{E0B09DCE-F721-4C26-9F30-C0945EF2AFB8}" type="sibTrans" cxnId="{5539F1EB-E8AC-4EDA-94CB-BFDFB9472324}">
      <dgm:prSet/>
      <dgm:spPr/>
      <dgm:t>
        <a:bodyPr/>
        <a:lstStyle/>
        <a:p>
          <a:endParaRPr lang="en-US" dirty="0"/>
        </a:p>
      </dgm:t>
    </dgm:pt>
    <dgm:pt modelId="{E076E1FA-417F-440F-9204-7718291E3058}">
      <dgm:prSet phldrT="[Text]"/>
      <dgm:spPr/>
      <dgm:t>
        <a:bodyPr/>
        <a:lstStyle/>
        <a:p>
          <a:r>
            <a:rPr lang="en-US" dirty="0" smtClean="0"/>
            <a:t>Jean Henderson</a:t>
          </a:r>
          <a:endParaRPr lang="en-US" dirty="0"/>
        </a:p>
      </dgm:t>
    </dgm:pt>
    <dgm:pt modelId="{3E90FE05-434A-4F2F-AC07-65E53FF7261A}" type="parTrans" cxnId="{A13A76F6-D565-4501-BA5D-A3C72BE919EC}">
      <dgm:prSet/>
      <dgm:spPr/>
      <dgm:t>
        <a:bodyPr/>
        <a:lstStyle/>
        <a:p>
          <a:endParaRPr lang="en-US"/>
        </a:p>
      </dgm:t>
    </dgm:pt>
    <dgm:pt modelId="{8C709818-C11A-45B2-B44B-FD38420F818E}" type="sibTrans" cxnId="{A13A76F6-D565-4501-BA5D-A3C72BE919EC}">
      <dgm:prSet/>
      <dgm:spPr/>
      <dgm:t>
        <a:bodyPr/>
        <a:lstStyle/>
        <a:p>
          <a:endParaRPr lang="en-US"/>
        </a:p>
      </dgm:t>
    </dgm:pt>
    <dgm:pt modelId="{66CC47E9-38FC-4E8C-9323-AC011715BA22}">
      <dgm:prSet phldrT="[Text]"/>
      <dgm:spPr/>
      <dgm:t>
        <a:bodyPr/>
        <a:lstStyle/>
        <a:p>
          <a:r>
            <a:rPr lang="en-US" dirty="0" smtClean="0"/>
            <a:t>Giovanna Sartorio</a:t>
          </a:r>
          <a:endParaRPr lang="en-US" dirty="0"/>
        </a:p>
      </dgm:t>
    </dgm:pt>
    <dgm:pt modelId="{79060FAB-5404-4CE1-AE25-D8A2BE2D1FFE}" type="parTrans" cxnId="{3DAB4AAB-E235-4DB7-807C-BCC1F883BB7A}">
      <dgm:prSet/>
      <dgm:spPr/>
      <dgm:t>
        <a:bodyPr/>
        <a:lstStyle/>
        <a:p>
          <a:endParaRPr lang="en-US"/>
        </a:p>
      </dgm:t>
    </dgm:pt>
    <dgm:pt modelId="{BFC87E98-504F-475A-96B8-0F27FB124AF6}" type="sibTrans" cxnId="{3DAB4AAB-E235-4DB7-807C-BCC1F883BB7A}">
      <dgm:prSet/>
      <dgm:spPr/>
      <dgm:t>
        <a:bodyPr/>
        <a:lstStyle/>
        <a:p>
          <a:endParaRPr lang="en-US"/>
        </a:p>
      </dgm:t>
    </dgm:pt>
    <dgm:pt modelId="{CC26FEE5-2A04-46E7-8CA8-7045331051C1}">
      <dgm:prSet phldrT="[Text]"/>
      <dgm:spPr/>
      <dgm:t>
        <a:bodyPr/>
        <a:lstStyle/>
        <a:p>
          <a:r>
            <a:rPr lang="en-US" dirty="0" smtClean="0"/>
            <a:t>Anthony Sartorio</a:t>
          </a:r>
          <a:endParaRPr lang="en-US" dirty="0"/>
        </a:p>
      </dgm:t>
    </dgm:pt>
    <dgm:pt modelId="{F654D9D6-6F6F-43B6-AB4C-C479022FEC26}" type="parTrans" cxnId="{104DCB02-985E-475A-8ACE-E1B9738ECF31}">
      <dgm:prSet/>
      <dgm:spPr/>
      <dgm:t>
        <a:bodyPr/>
        <a:lstStyle/>
        <a:p>
          <a:endParaRPr lang="en-US"/>
        </a:p>
      </dgm:t>
    </dgm:pt>
    <dgm:pt modelId="{7627A789-C35C-4FCD-B4FB-3A3E18D35C19}" type="sibTrans" cxnId="{104DCB02-985E-475A-8ACE-E1B9738ECF31}">
      <dgm:prSet/>
      <dgm:spPr/>
      <dgm:t>
        <a:bodyPr/>
        <a:lstStyle/>
        <a:p>
          <a:endParaRPr lang="en-US"/>
        </a:p>
      </dgm:t>
    </dgm:pt>
    <dgm:pt modelId="{097E97AB-9FDA-4290-A77D-BB0A2249B1F1}" type="pres">
      <dgm:prSet presAssocID="{CF591191-4B5F-46F9-9D6D-0DE589523F7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430BBD-9933-403D-9BE7-27CE33D80558}" type="pres">
      <dgm:prSet presAssocID="{CF591191-4B5F-46F9-9D6D-0DE589523F7A}" presName="cycle" presStyleCnt="0"/>
      <dgm:spPr/>
    </dgm:pt>
    <dgm:pt modelId="{50350690-5D48-4E0C-A71D-DCE15197A05A}" type="pres">
      <dgm:prSet presAssocID="{D2C0EC38-9022-407F-AB8A-FA1A5FC2E2A8}" presName="nodeFirstNode" presStyleLbl="node1" presStyleIdx="0" presStyleCnt="4" custScaleX="57936" custScaleY="80079" custRadScaleRad="92788" custRadScaleInc="-617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EE54C0-FCC1-4F2D-8594-14056ACB8709}" type="pres">
      <dgm:prSet presAssocID="{E0B09DCE-F721-4C26-9F30-C0945EF2AFB8}" presName="sibTransFirstNode" presStyleLbl="bgShp" presStyleIdx="0" presStyleCnt="1" custLinFactNeighborX="38261" custLinFactNeighborY="-1297"/>
      <dgm:spPr/>
      <dgm:t>
        <a:bodyPr/>
        <a:lstStyle/>
        <a:p>
          <a:endParaRPr lang="en-US"/>
        </a:p>
      </dgm:t>
    </dgm:pt>
    <dgm:pt modelId="{82324C95-0931-4377-A990-009F805F7210}" type="pres">
      <dgm:prSet presAssocID="{E076E1FA-417F-440F-9204-7718291E3058}" presName="nodeFollowingNodes" presStyleLbl="node1" presStyleIdx="1" presStyleCnt="4" custScaleX="64657" custScaleY="70385" custRadScaleRad="112234" custRadScaleInc="-541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9DB4C9-7567-49CB-ADEA-A2CA37749CD0}" type="pres">
      <dgm:prSet presAssocID="{66CC47E9-38FC-4E8C-9323-AC011715BA22}" presName="nodeFollowingNodes" presStyleLbl="node1" presStyleIdx="2" presStyleCnt="4" custScaleX="64173" custScaleY="77012" custRadScaleRad="75231" custRadScaleInc="724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3BADDD-5DD7-4943-9457-18BE7421B8DF}" type="pres">
      <dgm:prSet presAssocID="{CC26FEE5-2A04-46E7-8CA8-7045331051C1}" presName="nodeFollowingNodes" presStyleLbl="node1" presStyleIdx="3" presStyleCnt="4" custScaleX="58362" custScaleY="71406" custRadScaleRad="102305" custRadScaleInc="-2149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16C40A2-8A42-4E6E-8A0E-416D6A0E0DA7}" type="presOf" srcId="{E0B09DCE-F721-4C26-9F30-C0945EF2AFB8}" destId="{30EE54C0-FCC1-4F2D-8594-14056ACB8709}" srcOrd="0" destOrd="0" presId="urn:microsoft.com/office/officeart/2005/8/layout/cycle3"/>
    <dgm:cxn modelId="{104DCB02-985E-475A-8ACE-E1B9738ECF31}" srcId="{CF591191-4B5F-46F9-9D6D-0DE589523F7A}" destId="{CC26FEE5-2A04-46E7-8CA8-7045331051C1}" srcOrd="3" destOrd="0" parTransId="{F654D9D6-6F6F-43B6-AB4C-C479022FEC26}" sibTransId="{7627A789-C35C-4FCD-B4FB-3A3E18D35C19}"/>
    <dgm:cxn modelId="{39696212-3570-4C5C-BB96-1F584FCFF777}" type="presOf" srcId="{CC26FEE5-2A04-46E7-8CA8-7045331051C1}" destId="{AF3BADDD-5DD7-4943-9457-18BE7421B8DF}" srcOrd="0" destOrd="0" presId="urn:microsoft.com/office/officeart/2005/8/layout/cycle3"/>
    <dgm:cxn modelId="{3DAB4AAB-E235-4DB7-807C-BCC1F883BB7A}" srcId="{CF591191-4B5F-46F9-9D6D-0DE589523F7A}" destId="{66CC47E9-38FC-4E8C-9323-AC011715BA22}" srcOrd="2" destOrd="0" parTransId="{79060FAB-5404-4CE1-AE25-D8A2BE2D1FFE}" sibTransId="{BFC87E98-504F-475A-96B8-0F27FB124AF6}"/>
    <dgm:cxn modelId="{84347182-B2E3-4971-B5BF-6D1E2FDACD1E}" type="presOf" srcId="{66CC47E9-38FC-4E8C-9323-AC011715BA22}" destId="{FA9DB4C9-7567-49CB-ADEA-A2CA37749CD0}" srcOrd="0" destOrd="0" presId="urn:microsoft.com/office/officeart/2005/8/layout/cycle3"/>
    <dgm:cxn modelId="{9E05C67E-4B80-44BA-B427-BAF4BB479CCC}" type="presOf" srcId="{E076E1FA-417F-440F-9204-7718291E3058}" destId="{82324C95-0931-4377-A990-009F805F7210}" srcOrd="0" destOrd="0" presId="urn:microsoft.com/office/officeart/2005/8/layout/cycle3"/>
    <dgm:cxn modelId="{5539F1EB-E8AC-4EDA-94CB-BFDFB9472324}" srcId="{CF591191-4B5F-46F9-9D6D-0DE589523F7A}" destId="{D2C0EC38-9022-407F-AB8A-FA1A5FC2E2A8}" srcOrd="0" destOrd="0" parTransId="{60804A37-FF3A-48CF-A5EA-5E8EA58A8A8C}" sibTransId="{E0B09DCE-F721-4C26-9F30-C0945EF2AFB8}"/>
    <dgm:cxn modelId="{A13A76F6-D565-4501-BA5D-A3C72BE919EC}" srcId="{CF591191-4B5F-46F9-9D6D-0DE589523F7A}" destId="{E076E1FA-417F-440F-9204-7718291E3058}" srcOrd="1" destOrd="0" parTransId="{3E90FE05-434A-4F2F-AC07-65E53FF7261A}" sibTransId="{8C709818-C11A-45B2-B44B-FD38420F818E}"/>
    <dgm:cxn modelId="{39151727-858D-4DD5-BF52-EC5468A77967}" type="presOf" srcId="{D2C0EC38-9022-407F-AB8A-FA1A5FC2E2A8}" destId="{50350690-5D48-4E0C-A71D-DCE15197A05A}" srcOrd="0" destOrd="0" presId="urn:microsoft.com/office/officeart/2005/8/layout/cycle3"/>
    <dgm:cxn modelId="{61B4C2A7-8E06-4F78-8433-7673FCCBEC08}" type="presOf" srcId="{CF591191-4B5F-46F9-9D6D-0DE589523F7A}" destId="{097E97AB-9FDA-4290-A77D-BB0A2249B1F1}" srcOrd="0" destOrd="0" presId="urn:microsoft.com/office/officeart/2005/8/layout/cycle3"/>
    <dgm:cxn modelId="{00594D1F-FA05-466C-9743-F57487F93FB2}" type="presParOf" srcId="{097E97AB-9FDA-4290-A77D-BB0A2249B1F1}" destId="{43430BBD-9933-403D-9BE7-27CE33D80558}" srcOrd="0" destOrd="0" presId="urn:microsoft.com/office/officeart/2005/8/layout/cycle3"/>
    <dgm:cxn modelId="{76FB03A5-8BA6-404E-B1A9-336F6BEA6AF1}" type="presParOf" srcId="{43430BBD-9933-403D-9BE7-27CE33D80558}" destId="{50350690-5D48-4E0C-A71D-DCE15197A05A}" srcOrd="0" destOrd="0" presId="urn:microsoft.com/office/officeart/2005/8/layout/cycle3"/>
    <dgm:cxn modelId="{479C4D5A-1D60-473D-AFA7-E585AD13851C}" type="presParOf" srcId="{43430BBD-9933-403D-9BE7-27CE33D80558}" destId="{30EE54C0-FCC1-4F2D-8594-14056ACB8709}" srcOrd="1" destOrd="0" presId="urn:microsoft.com/office/officeart/2005/8/layout/cycle3"/>
    <dgm:cxn modelId="{0AB1A70B-4E62-46B2-BB87-5009AC07B986}" type="presParOf" srcId="{43430BBD-9933-403D-9BE7-27CE33D80558}" destId="{82324C95-0931-4377-A990-009F805F7210}" srcOrd="2" destOrd="0" presId="urn:microsoft.com/office/officeart/2005/8/layout/cycle3"/>
    <dgm:cxn modelId="{AD390A1C-A2FC-45C8-A659-B44D15A44019}" type="presParOf" srcId="{43430BBD-9933-403D-9BE7-27CE33D80558}" destId="{FA9DB4C9-7567-49CB-ADEA-A2CA37749CD0}" srcOrd="3" destOrd="0" presId="urn:microsoft.com/office/officeart/2005/8/layout/cycle3"/>
    <dgm:cxn modelId="{6830BDC7-9624-4989-966F-09C3615E1070}" type="presParOf" srcId="{43430BBD-9933-403D-9BE7-27CE33D80558}" destId="{AF3BADDD-5DD7-4943-9457-18BE7421B8DF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EE54C0-FCC1-4F2D-8594-14056ACB8709}">
      <dsp:nvSpPr>
        <dsp:cNvPr id="0" name=""/>
        <dsp:cNvSpPr/>
      </dsp:nvSpPr>
      <dsp:spPr>
        <a:xfrm>
          <a:off x="1635167" y="718008"/>
          <a:ext cx="3917390" cy="3917390"/>
        </a:xfrm>
        <a:prstGeom prst="circularArrow">
          <a:avLst>
            <a:gd name="adj1" fmla="val 4668"/>
            <a:gd name="adj2" fmla="val 272909"/>
            <a:gd name="adj3" fmla="val 14341330"/>
            <a:gd name="adj4" fmla="val 17084149"/>
            <a:gd name="adj5" fmla="val 484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350690-5D48-4E0C-A71D-DCE15197A05A}">
      <dsp:nvSpPr>
        <dsp:cNvPr id="0" name=""/>
        <dsp:cNvSpPr/>
      </dsp:nvSpPr>
      <dsp:spPr>
        <a:xfrm>
          <a:off x="1371601" y="609599"/>
          <a:ext cx="1446856" cy="99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John Sartorio</a:t>
          </a:r>
          <a:endParaRPr lang="en-US" sz="1900" kern="1200" dirty="0"/>
        </a:p>
      </dsp:txBody>
      <dsp:txXfrm>
        <a:off x="1371601" y="609599"/>
        <a:ext cx="1446856" cy="999920"/>
      </dsp:txXfrm>
    </dsp:sp>
    <dsp:sp modelId="{82324C95-0931-4377-A990-009F805F7210}">
      <dsp:nvSpPr>
        <dsp:cNvPr id="0" name=""/>
        <dsp:cNvSpPr/>
      </dsp:nvSpPr>
      <dsp:spPr>
        <a:xfrm>
          <a:off x="3428999" y="609603"/>
          <a:ext cx="1614702" cy="8788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Jean Henderson</a:t>
          </a:r>
          <a:endParaRPr lang="en-US" sz="1900" kern="1200" dirty="0"/>
        </a:p>
      </dsp:txBody>
      <dsp:txXfrm>
        <a:off x="3428999" y="609603"/>
        <a:ext cx="1614702" cy="878874"/>
      </dsp:txXfrm>
    </dsp:sp>
    <dsp:sp modelId="{FA9DB4C9-7567-49CB-ADEA-A2CA37749CD0}">
      <dsp:nvSpPr>
        <dsp:cNvPr id="0" name=""/>
        <dsp:cNvSpPr/>
      </dsp:nvSpPr>
      <dsp:spPr>
        <a:xfrm>
          <a:off x="1371605" y="2209803"/>
          <a:ext cx="1602615" cy="9616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Giovanna Sartorio</a:t>
          </a:r>
          <a:endParaRPr lang="en-US" sz="1900" kern="1200" dirty="0"/>
        </a:p>
      </dsp:txBody>
      <dsp:txXfrm>
        <a:off x="1371605" y="2209803"/>
        <a:ext cx="1602615" cy="961624"/>
      </dsp:txXfrm>
    </dsp:sp>
    <dsp:sp modelId="{AF3BADDD-5DD7-4943-9457-18BE7421B8DF}">
      <dsp:nvSpPr>
        <dsp:cNvPr id="0" name=""/>
        <dsp:cNvSpPr/>
      </dsp:nvSpPr>
      <dsp:spPr>
        <a:xfrm>
          <a:off x="3581395" y="2209794"/>
          <a:ext cx="1457495" cy="8916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Anthony Sartorio</a:t>
          </a:r>
          <a:endParaRPr lang="en-US" sz="1900" kern="1200" dirty="0"/>
        </a:p>
      </dsp:txBody>
      <dsp:txXfrm>
        <a:off x="3581395" y="2209794"/>
        <a:ext cx="1457495" cy="891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90EE04-81F1-48EC-8447-B27CE4EDC0D3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9C94AE-9C2E-4B13-8D4C-3F683940336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GET PICTURES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C94AE-9C2E-4B13-8D4C-3F683940336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1873-1A87-4BA6-9309-36617143641E}" type="datetimeFigureOut">
              <a:rPr lang="en-US" smtClean="0"/>
              <a:pPr/>
              <a:t>1/18/2011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5CE10CE-F554-48D2-862F-096796B9E2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1873-1A87-4BA6-9309-36617143641E}" type="datetimeFigureOut">
              <a:rPr lang="en-US" smtClean="0"/>
              <a:pPr/>
              <a:t>1/18/2011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10CE-F554-48D2-862F-096796B9E2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5CE10CE-F554-48D2-862F-096796B9E2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1873-1A87-4BA6-9309-36617143641E}" type="datetimeFigureOut">
              <a:rPr lang="en-US" smtClean="0"/>
              <a:pPr/>
              <a:t>1/18/2011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1873-1A87-4BA6-9309-36617143641E}" type="datetimeFigureOut">
              <a:rPr lang="en-US" smtClean="0"/>
              <a:pPr/>
              <a:t>1/18/2011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5CE10CE-F554-48D2-862F-096796B9E2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1873-1A87-4BA6-9309-36617143641E}" type="datetimeFigureOut">
              <a:rPr lang="en-US" smtClean="0"/>
              <a:pPr/>
              <a:t>1/18/2011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5CE10CE-F554-48D2-862F-096796B9E2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D8F1873-1A87-4BA6-9309-36617143641E}" type="datetimeFigureOut">
              <a:rPr lang="en-US" smtClean="0"/>
              <a:pPr/>
              <a:t>1/18/2011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10CE-F554-48D2-862F-096796B9E2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1873-1A87-4BA6-9309-36617143641E}" type="datetimeFigureOut">
              <a:rPr lang="en-US" smtClean="0"/>
              <a:pPr/>
              <a:t>1/18/2011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5CE10CE-F554-48D2-862F-096796B9E2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1873-1A87-4BA6-9309-36617143641E}" type="datetimeFigureOut">
              <a:rPr lang="en-US" smtClean="0"/>
              <a:pPr/>
              <a:t>1/18/2011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5CE10CE-F554-48D2-862F-096796B9E2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1873-1A87-4BA6-9309-36617143641E}" type="datetimeFigureOut">
              <a:rPr lang="en-US" smtClean="0"/>
              <a:pPr/>
              <a:t>1/18/2011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5CE10CE-F554-48D2-862F-096796B9E2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5CE10CE-F554-48D2-862F-096796B9E2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1873-1A87-4BA6-9309-36617143641E}" type="datetimeFigureOut">
              <a:rPr lang="en-US" smtClean="0"/>
              <a:pPr/>
              <a:t>1/18/2011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5CE10CE-F554-48D2-862F-096796B9E2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D8F1873-1A87-4BA6-9309-36617143641E}" type="datetimeFigureOut">
              <a:rPr lang="en-US" smtClean="0"/>
              <a:pPr/>
              <a:t>1/18/2011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D8F1873-1A87-4BA6-9309-36617143641E}" type="datetimeFigureOut">
              <a:rPr lang="en-US" smtClean="0"/>
              <a:pPr/>
              <a:t>1/18/2011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5CE10CE-F554-48D2-862F-096796B9E2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notesSlide" Target="../notesSlides/notesSlide1.xml"/><Relationship Id="rId7" Type="http://schemas.openxmlformats.org/officeDocument/2006/relationships/slide" Target="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slide" Target="slide3.xml"/><Relationship Id="rId5" Type="http://schemas.openxmlformats.org/officeDocument/2006/relationships/slide" Target="slide8.xml"/><Relationship Id="rId10" Type="http://schemas.openxmlformats.org/officeDocument/2006/relationships/slide" Target="slide5.xml"/><Relationship Id="rId4" Type="http://schemas.openxmlformats.org/officeDocument/2006/relationships/slide" Target="slide7.xml"/><Relationship Id="rId9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www.babynames.com/name/GIOVANNA" TargetMode="Externa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3.jpeg"/><Relationship Id="rId5" Type="http://schemas.openxmlformats.org/officeDocument/2006/relationships/hyperlink" Target="http://www.astrology-online.com/cancer.htm" TargetMode="External"/><Relationship Id="rId4" Type="http://schemas.openxmlformats.org/officeDocument/2006/relationships/hyperlink" Target="http://www.upmc.com/hospitalsfacilities/hospitals/mercy/pages/default.aspx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../EXCEL/Party.xlsx" TargetMode="External"/><Relationship Id="rId2" Type="http://schemas.openxmlformats.org/officeDocument/2006/relationships/hyperlink" Target="file:///\\intrashares\HomeDrives\MMStudents\GSartorio16\BIT%20Folder\EXCEL\Party.xls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Animated%20Poetry.pptx" TargetMode="External"/><Relationship Id="rId5" Type="http://schemas.openxmlformats.org/officeDocument/2006/relationships/hyperlink" Target="file:///\\intrashares\HomeDrives\MMStudents\GSartorio16\BIT%20Folder\EXCEL\Crossword.xlsx" TargetMode="External"/><Relationship Id="rId4" Type="http://schemas.openxmlformats.org/officeDocument/2006/relationships/hyperlink" Target="file:///\\intrashares\HomeDrives\MMStudents\GSartorio16\BIT%20Folder\WORD\Party%20Invitation.doc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file:///\\intrashares\HomeDrives\MMStudents\GSartorio16\BIT%20Folder\WORD\Volunteer%20Flyer.docx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file:///\\intrashares\HomeDrives\MMStudents\GSartorio16\BIT%20Folder\WORD\TV%20Flyer.docx" TargetMode="External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Period 5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Gi Sartorio </a:t>
            </a:r>
            <a:endParaRPr lang="en-US" dirty="0"/>
          </a:p>
        </p:txBody>
      </p:sp>
      <p:sp>
        <p:nvSpPr>
          <p:cNvPr id="7" name="Moon 6">
            <a:hlinkClick r:id="rId4" action="ppaction://hlinksldjump"/>
          </p:cNvPr>
          <p:cNvSpPr/>
          <p:nvPr/>
        </p:nvSpPr>
        <p:spPr>
          <a:xfrm>
            <a:off x="7315200" y="4724400"/>
            <a:ext cx="1447800" cy="14478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5" action="ppaction://hlinksldjump"/>
              </a:rPr>
              <a:t>Fav</a:t>
            </a:r>
            <a:endParaRPr lang="en-US" dirty="0"/>
          </a:p>
        </p:txBody>
      </p:sp>
      <p:sp>
        <p:nvSpPr>
          <p:cNvPr id="8" name="5-Point Star 7">
            <a:hlinkClick r:id="rId6" action="ppaction://hlinksldjump"/>
          </p:cNvPr>
          <p:cNvSpPr/>
          <p:nvPr/>
        </p:nvSpPr>
        <p:spPr>
          <a:xfrm>
            <a:off x="152400" y="2514600"/>
            <a:ext cx="2057400" cy="1600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6" action="ppaction://hlinksldjump"/>
              </a:rPr>
              <a:t>Fam</a:t>
            </a:r>
            <a:endParaRPr lang="en-US" dirty="0"/>
          </a:p>
        </p:txBody>
      </p:sp>
      <p:sp>
        <p:nvSpPr>
          <p:cNvPr id="9" name="5-Point Star 8">
            <a:hlinkClick r:id="rId7" action="ppaction://hlinksldjump"/>
          </p:cNvPr>
          <p:cNvSpPr/>
          <p:nvPr/>
        </p:nvSpPr>
        <p:spPr>
          <a:xfrm>
            <a:off x="228600" y="228600"/>
            <a:ext cx="18288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7" action="ppaction://hlinksldjump"/>
              </a:rPr>
              <a:t>Me</a:t>
            </a:r>
            <a:endParaRPr lang="en-US" dirty="0"/>
          </a:p>
        </p:txBody>
      </p:sp>
      <p:sp>
        <p:nvSpPr>
          <p:cNvPr id="11" name="5-Point Star 10">
            <a:hlinkClick r:id="rId8" action="ppaction://hlinksldjump"/>
          </p:cNvPr>
          <p:cNvSpPr/>
          <p:nvPr/>
        </p:nvSpPr>
        <p:spPr>
          <a:xfrm>
            <a:off x="152400" y="4724400"/>
            <a:ext cx="1981200" cy="1676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8" action="ppaction://hlinksldjump"/>
              </a:rPr>
              <a:t>Education</a:t>
            </a:r>
            <a:endParaRPr lang="en-US" dirty="0"/>
          </a:p>
        </p:txBody>
      </p:sp>
      <p:sp>
        <p:nvSpPr>
          <p:cNvPr id="12" name="Moon 11">
            <a:hlinkClick r:id="rId9" action="ppaction://hlinksldjump"/>
          </p:cNvPr>
          <p:cNvSpPr/>
          <p:nvPr/>
        </p:nvSpPr>
        <p:spPr>
          <a:xfrm>
            <a:off x="7162800" y="2438400"/>
            <a:ext cx="1676400" cy="1371600"/>
          </a:xfrm>
          <a:prstGeom prst="moon">
            <a:avLst>
              <a:gd name="adj" fmla="val 467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4" action="ppaction://hlinksldjump"/>
              </a:rPr>
              <a:t>Act</a:t>
            </a:r>
            <a:endParaRPr lang="en-US" dirty="0"/>
          </a:p>
        </p:txBody>
      </p:sp>
      <p:sp>
        <p:nvSpPr>
          <p:cNvPr id="13" name="Moon 12">
            <a:hlinkClick r:id="rId10" action="ppaction://hlinksldjump"/>
          </p:cNvPr>
          <p:cNvSpPr/>
          <p:nvPr/>
        </p:nvSpPr>
        <p:spPr>
          <a:xfrm>
            <a:off x="7086600" y="228600"/>
            <a:ext cx="1828800" cy="16002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9" action="ppaction://hlinksldjump"/>
              </a:rPr>
              <a:t>Vol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951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Name: </a:t>
            </a:r>
            <a:r>
              <a:rPr lang="en-US" dirty="0" smtClean="0">
                <a:hlinkClick r:id="rId3"/>
              </a:rPr>
              <a:t>Giovanna</a:t>
            </a:r>
            <a:r>
              <a:rPr lang="en-US" dirty="0" smtClean="0"/>
              <a:t> Anne Sartorio</a:t>
            </a:r>
          </a:p>
          <a:p>
            <a:r>
              <a:rPr lang="en-US" dirty="0" smtClean="0"/>
              <a:t>June 29, 1997</a:t>
            </a:r>
          </a:p>
          <a:p>
            <a:r>
              <a:rPr lang="en-US" dirty="0" smtClean="0"/>
              <a:t>Hometown: Pittsburgh</a:t>
            </a:r>
          </a:p>
          <a:p>
            <a:r>
              <a:rPr lang="en-US" dirty="0" smtClean="0"/>
              <a:t>Hospital: </a:t>
            </a:r>
            <a:r>
              <a:rPr lang="en-US" dirty="0" smtClean="0">
                <a:hlinkClick r:id="rId4"/>
              </a:rPr>
              <a:t>Mercy</a:t>
            </a:r>
            <a:r>
              <a:rPr lang="en-US" dirty="0" smtClean="0"/>
              <a:t> </a:t>
            </a:r>
          </a:p>
          <a:p>
            <a:r>
              <a:rPr lang="en-US" dirty="0" smtClean="0"/>
              <a:t>Astrological Sign: </a:t>
            </a:r>
            <a:r>
              <a:rPr lang="en-US" dirty="0" smtClean="0">
                <a:hlinkClick r:id="rId5"/>
              </a:rPr>
              <a:t>Cancer</a:t>
            </a:r>
            <a:endParaRPr lang="en-US" dirty="0" smtClean="0"/>
          </a:p>
          <a:p>
            <a:r>
              <a:rPr lang="en-US" dirty="0" smtClean="0"/>
              <a:t>Birthstone: Pearl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7772400" y="5410200"/>
            <a:ext cx="1066800" cy="914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Canc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96000" y="1981200"/>
            <a:ext cx="2755900" cy="1646818"/>
          </a:xfrm>
          <a:prstGeom prst="rect">
            <a:avLst/>
          </a:prstGeom>
        </p:spPr>
      </p:pic>
      <p:pic>
        <p:nvPicPr>
          <p:cNvPr id="1026" name="Picture 2" descr="C:\Program Files\Microsoft Office\MEDIA\CAGCAT10\j0235319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53000" y="4343400"/>
            <a:ext cx="1784909" cy="1822399"/>
          </a:xfrm>
          <a:prstGeom prst="rect">
            <a:avLst/>
          </a:prstGeom>
          <a:noFill/>
        </p:spPr>
      </p:pic>
      <p:pic>
        <p:nvPicPr>
          <p:cNvPr id="7" name="Picture 6" descr="pearl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981200" y="4495800"/>
            <a:ext cx="1981200" cy="190333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017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Family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1219200" y="1447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4038600" y="2514600"/>
            <a:ext cx="60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2743200" y="3352800"/>
            <a:ext cx="60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191000" y="41148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6200000" flipH="1">
            <a:off x="5143500" y="3238500"/>
            <a:ext cx="914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ction Button: Home 25">
            <a:hlinkClick r:id="" action="ppaction://hlinkshowjump?jump=firstslide" highlightClick="1"/>
          </p:cNvPr>
          <p:cNvSpPr/>
          <p:nvPr/>
        </p:nvSpPr>
        <p:spPr>
          <a:xfrm>
            <a:off x="7848600" y="5715000"/>
            <a:ext cx="685800" cy="762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ounded Rectangle 26"/>
          <p:cNvSpPr/>
          <p:nvPr/>
        </p:nvSpPr>
        <p:spPr>
          <a:xfrm>
            <a:off x="7010400" y="2971800"/>
            <a:ext cx="15240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Christie Boyle</a:t>
            </a:r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6248400" y="2819400"/>
            <a:ext cx="914400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10125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Preschool- Sunset Hills</a:t>
            </a:r>
          </a:p>
          <a:p>
            <a:r>
              <a:rPr lang="en-US" dirty="0" smtClean="0"/>
              <a:t>Elementary School- Washington</a:t>
            </a:r>
          </a:p>
          <a:p>
            <a:r>
              <a:rPr lang="en-US" dirty="0" smtClean="0"/>
              <a:t>Middle School- </a:t>
            </a:r>
            <a:r>
              <a:rPr lang="en-US" dirty="0" smtClean="0">
                <a:hlinkClick r:id="rId3" action="ppaction://hlinksldjump"/>
              </a:rPr>
              <a:t>Mellon Middle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C:\Program Files\Microsoft Office\MEDIA\CAGCAT10\j0217698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3733800"/>
            <a:ext cx="1747418" cy="1693469"/>
          </a:xfrm>
          <a:prstGeom prst="rect">
            <a:avLst/>
          </a:prstGeom>
          <a:noFill/>
        </p:spPr>
      </p:pic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001000" y="6096000"/>
            <a:ext cx="914400" cy="762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10563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Middle School Schedule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228600" y="1371600"/>
          <a:ext cx="8458200" cy="459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700"/>
                <a:gridCol w="1409700"/>
                <a:gridCol w="1409700"/>
                <a:gridCol w="1409700"/>
                <a:gridCol w="1409700"/>
                <a:gridCol w="1409700"/>
              </a:tblGrid>
              <a:tr h="406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 5</a:t>
                      </a:r>
                      <a:endParaRPr lang="en-US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 smtClean="0"/>
                        <a:t>Math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 action="ppaction://hlinkfile"/>
                        </a:rPr>
                        <a:t>Math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3" action="ppaction://hlinkfile"/>
                        </a:rPr>
                        <a:t>Math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 action="ppaction://hlinkfile"/>
                        </a:rPr>
                        <a:t>Math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 action="ppaction://hlinkfile"/>
                        </a:rPr>
                        <a:t>Math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 action="ppaction://hlinkfile"/>
                        </a:rPr>
                        <a:t>Math</a:t>
                      </a:r>
                      <a:endParaRPr lang="en-US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 smtClean="0"/>
                        <a:t>German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4" action="ppaction://hlinkfile"/>
                        </a:rPr>
                        <a:t>German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4" action="ppaction://hlinkfile"/>
                        </a:rPr>
                        <a:t>German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4" action="ppaction://hlinkfile"/>
                        </a:rPr>
                        <a:t>German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4" action="ppaction://hlinkfile"/>
                        </a:rPr>
                        <a:t>German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4" action="ppaction://hlinkfile"/>
                        </a:rPr>
                        <a:t>German</a:t>
                      </a:r>
                      <a:endParaRPr lang="en-US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 smtClean="0"/>
                        <a:t>Language Arts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5" action="ppaction://hlinkfile"/>
                        </a:rPr>
                        <a:t>Language</a:t>
                      </a:r>
                      <a:r>
                        <a:rPr lang="en-US" baseline="0" dirty="0" smtClean="0">
                          <a:hlinkClick r:id="rId5" action="ppaction://hlinkfile"/>
                        </a:rPr>
                        <a:t> Arts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5" action="ppaction://hlinkfile"/>
                        </a:rPr>
                        <a:t>Language</a:t>
                      </a:r>
                      <a:r>
                        <a:rPr lang="en-US" baseline="0" dirty="0" smtClean="0">
                          <a:hlinkClick r:id="rId5" action="ppaction://hlinkfile"/>
                        </a:rPr>
                        <a:t> Arts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5" action="ppaction://hlinkfile"/>
                        </a:rPr>
                        <a:t>Language Arts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5" action="ppaction://hlinkfile"/>
                        </a:rPr>
                        <a:t>Language</a:t>
                      </a:r>
                      <a:r>
                        <a:rPr lang="en-US" baseline="0" dirty="0" smtClean="0">
                          <a:hlinkClick r:id="rId5" action="ppaction://hlinkfile"/>
                        </a:rPr>
                        <a:t> Arts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 smtClean="0"/>
                        <a:t>Team Time/ Gym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Team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Team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Gym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Team</a:t>
                      </a:r>
                      <a:r>
                        <a:rPr lang="en-US" baseline="0" dirty="0" smtClean="0"/>
                        <a:t>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Gym</a:t>
                      </a:r>
                      <a:endParaRPr lang="en-US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 smtClean="0"/>
                        <a:t>Unified</a:t>
                      </a:r>
                      <a:r>
                        <a:rPr lang="en-US" baseline="0" dirty="0" smtClean="0"/>
                        <a:t> Arts; </a:t>
                      </a:r>
                      <a:r>
                        <a:rPr lang="en-US" baseline="0" dirty="0" smtClean="0">
                          <a:hlinkClick r:id="rId6" action="ppaction://hlinkpres?slideindex=1&amp;slidetitle="/>
                        </a:rPr>
                        <a:t>BIT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6" action="ppaction://hlinkpres?slideindex=1&amp;slidetitle="/>
                        </a:rPr>
                        <a:t>BIT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6" action="ppaction://hlinkpres?slideindex=1&amp;slidetitle="/>
                        </a:rPr>
                        <a:t>BIT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6" action="ppaction://hlinkpres?slideindex=1&amp;slidetitle="/>
                        </a:rPr>
                        <a:t>BIT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6" action="ppaction://hlinkpres?slideindex=1&amp;slidetitle="/>
                        </a:rPr>
                        <a:t>BIT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6" action="ppaction://hlinkpres?slideindex=1&amp;slidetitle="/>
                        </a:rPr>
                        <a:t>BIT</a:t>
                      </a:r>
                      <a:endParaRPr lang="en-US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 smtClean="0"/>
                        <a:t>Visual</a:t>
                      </a:r>
                      <a:r>
                        <a:rPr lang="en-US" baseline="0" dirty="0" smtClean="0"/>
                        <a:t> Culture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Visual Culture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Visual</a:t>
                      </a:r>
                      <a:r>
                        <a:rPr lang="en-US" baseline="0" dirty="0" smtClean="0"/>
                        <a:t> Culture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Visual Culture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Visual</a:t>
                      </a:r>
                      <a:r>
                        <a:rPr lang="en-US" baseline="0" dirty="0" smtClean="0"/>
                        <a:t> Culture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Visual Culture</a:t>
                      </a:r>
                      <a:endParaRPr lang="en-US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 smtClean="0"/>
                        <a:t>History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History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History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History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History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History</a:t>
                      </a:r>
                      <a:endParaRPr lang="en-US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 smtClean="0"/>
                        <a:t>Physics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Physics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Physics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Physics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Physics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Physics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Action Button: Home 7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533400" cy="533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advTm="5109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Volunteer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file"/>
              </a:rPr>
              <a:t>Animal Friends</a:t>
            </a:r>
            <a:endParaRPr lang="en-US" dirty="0" smtClean="0"/>
          </a:p>
          <a:p>
            <a:r>
              <a:rPr lang="en-US" dirty="0" smtClean="0"/>
              <a:t>Salvation Army</a:t>
            </a:r>
          </a:p>
          <a:p>
            <a:r>
              <a:rPr lang="en-US" dirty="0" smtClean="0"/>
              <a:t>Angels Place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4" name="Picture 3" descr="Salvation Arm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53200" y="4191000"/>
            <a:ext cx="2038350" cy="2247900"/>
          </a:xfrm>
          <a:prstGeom prst="rect">
            <a:avLst/>
          </a:prstGeom>
        </p:spPr>
      </p:pic>
      <p:pic>
        <p:nvPicPr>
          <p:cNvPr id="5" name="Picture 4" descr="Animal Freind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81600" y="2133600"/>
            <a:ext cx="2362200" cy="1200150"/>
          </a:xfrm>
          <a:prstGeom prst="rect">
            <a:avLst/>
          </a:prstGeom>
        </p:spPr>
      </p:pic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248400"/>
            <a:ext cx="685800" cy="609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11703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igh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19200"/>
            <a:ext cx="3556000" cy="2667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75895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Activities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657600" y="1371600"/>
            <a:ext cx="8229600" cy="4525963"/>
          </a:xfrm>
        </p:spPr>
        <p:txBody>
          <a:bodyPr/>
          <a:lstStyle/>
          <a:p>
            <a:r>
              <a:rPr lang="en-US" sz="2400" dirty="0" smtClean="0"/>
              <a:t>Playing Soccer, Football, and Hockey</a:t>
            </a:r>
          </a:p>
          <a:p>
            <a:r>
              <a:rPr lang="en-US" sz="2400" dirty="0" smtClean="0"/>
              <a:t>Listening to Music</a:t>
            </a:r>
          </a:p>
          <a:p>
            <a:r>
              <a:rPr lang="en-US" sz="2400" dirty="0" smtClean="0"/>
              <a:t>Playing video games</a:t>
            </a:r>
          </a:p>
          <a:p>
            <a:r>
              <a:rPr lang="en-US" sz="2400" dirty="0" smtClean="0"/>
              <a:t>Reading</a:t>
            </a:r>
          </a:p>
          <a:p>
            <a:r>
              <a:rPr lang="en-US" sz="2400" dirty="0" smtClean="0"/>
              <a:t>Hanging out with friends</a:t>
            </a:r>
          </a:p>
          <a:p>
            <a:r>
              <a:rPr lang="en-US" sz="2400" dirty="0" smtClean="0"/>
              <a:t>Traveling</a:t>
            </a:r>
          </a:p>
          <a:p>
            <a:r>
              <a:rPr lang="en-US" sz="2400" dirty="0" smtClean="0"/>
              <a:t>Photography</a:t>
            </a:r>
          </a:p>
          <a:p>
            <a:r>
              <a:rPr lang="en-US" sz="2400" dirty="0" smtClean="0"/>
              <a:t>Astronomy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7924800" y="6019800"/>
            <a:ext cx="990600" cy="762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Sports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200" y="4191000"/>
            <a:ext cx="2619048" cy="174285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6656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Favorite Things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900" dirty="0" smtClean="0"/>
              <a:t>Favorite Books</a:t>
            </a:r>
            <a:r>
              <a:rPr lang="en-US" sz="3200" dirty="0" smtClean="0"/>
              <a:t>:</a:t>
            </a:r>
          </a:p>
          <a:p>
            <a:r>
              <a:rPr lang="en-US" sz="1800" dirty="0" smtClean="0">
                <a:hlinkClick r:id="rId3" action="ppaction://hlinkfile"/>
              </a:rPr>
              <a:t>Vampire Academy</a:t>
            </a:r>
            <a:endParaRPr lang="en-US" sz="1800" dirty="0" smtClean="0"/>
          </a:p>
          <a:p>
            <a:r>
              <a:rPr lang="en-US" sz="1800" dirty="0" smtClean="0"/>
              <a:t>House of Night</a:t>
            </a:r>
          </a:p>
          <a:p>
            <a:r>
              <a:rPr lang="en-US" sz="1800" dirty="0" smtClean="0"/>
              <a:t>Beautiful Creatures</a:t>
            </a:r>
          </a:p>
          <a:p>
            <a:r>
              <a:rPr lang="en-US" sz="1800" dirty="0" smtClean="0"/>
              <a:t>The Girl With The Dragon Tattoo</a:t>
            </a:r>
          </a:p>
          <a:p>
            <a:r>
              <a:rPr lang="en-US" dirty="0" smtClean="0"/>
              <a:t>Favorite Movies</a:t>
            </a:r>
            <a:r>
              <a:rPr lang="en-US" sz="2800" dirty="0" smtClean="0"/>
              <a:t>:</a:t>
            </a:r>
          </a:p>
          <a:p>
            <a:r>
              <a:rPr lang="en-US" sz="1800" dirty="0" smtClean="0"/>
              <a:t>Up</a:t>
            </a:r>
          </a:p>
          <a:p>
            <a:r>
              <a:rPr lang="en-US" sz="1800" dirty="0" smtClean="0"/>
              <a:t>Paranormal Activity</a:t>
            </a:r>
          </a:p>
          <a:p>
            <a:r>
              <a:rPr lang="en-US" sz="1800" dirty="0" smtClean="0"/>
              <a:t>Inception</a:t>
            </a:r>
          </a:p>
          <a:p>
            <a:r>
              <a:rPr lang="en-US" sz="1800" dirty="0" smtClean="0"/>
              <a:t>Date Night</a:t>
            </a:r>
          </a:p>
          <a:p>
            <a:r>
              <a:rPr lang="en-US" sz="1800" dirty="0" smtClean="0"/>
              <a:t>Dinner For Schmucks</a:t>
            </a:r>
          </a:p>
          <a:p>
            <a:r>
              <a:rPr lang="en-US" sz="2500" dirty="0" smtClean="0"/>
              <a:t>Favorite Music:</a:t>
            </a:r>
          </a:p>
          <a:p>
            <a:r>
              <a:rPr lang="en-US" sz="1800" dirty="0" smtClean="0"/>
              <a:t>Paramore</a:t>
            </a:r>
          </a:p>
          <a:p>
            <a:r>
              <a:rPr lang="en-US" sz="1800" dirty="0" smtClean="0"/>
              <a:t>Breaking Benjamin</a:t>
            </a:r>
          </a:p>
          <a:p>
            <a:r>
              <a:rPr lang="en-US" sz="1800" dirty="0" smtClean="0"/>
              <a:t>30 Seconds to Mars</a:t>
            </a:r>
          </a:p>
          <a:p>
            <a:endParaRPr lang="en-US" sz="2800" dirty="0" smtClean="0"/>
          </a:p>
          <a:p>
            <a:endParaRPr lang="en-US" sz="18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endParaRPr lang="en-US" sz="1800" dirty="0" smtClean="0"/>
          </a:p>
          <a:p>
            <a:endParaRPr lang="en-US" dirty="0"/>
          </a:p>
        </p:txBody>
      </p:sp>
      <p:pic>
        <p:nvPicPr>
          <p:cNvPr id="4" name="Picture 3" descr="BREAKING BENJAM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77000" y="1066800"/>
            <a:ext cx="2143125" cy="2133600"/>
          </a:xfrm>
          <a:prstGeom prst="rect">
            <a:avLst/>
          </a:prstGeom>
        </p:spPr>
      </p:pic>
      <p:pic>
        <p:nvPicPr>
          <p:cNvPr id="5" name="Picture 4" descr="30 seconds to mar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48400" y="3505200"/>
            <a:ext cx="2190750" cy="2085975"/>
          </a:xfrm>
          <a:prstGeom prst="rect">
            <a:avLst/>
          </a:prstGeom>
        </p:spPr>
      </p:pic>
      <p:pic>
        <p:nvPicPr>
          <p:cNvPr id="6" name="Picture 5" descr="Girl with the Dragon Tattoo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05400" y="4191000"/>
            <a:ext cx="1295238" cy="1942857"/>
          </a:xfrm>
          <a:prstGeom prst="rect">
            <a:avLst/>
          </a:prstGeom>
        </p:spPr>
      </p:pic>
      <p:pic>
        <p:nvPicPr>
          <p:cNvPr id="7" name="Picture 6" descr="VAMPIRE ACADEMY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62400" y="1219200"/>
            <a:ext cx="2419350" cy="2419350"/>
          </a:xfrm>
          <a:prstGeom prst="rect">
            <a:avLst/>
          </a:prstGeom>
        </p:spPr>
      </p:pic>
      <p:sp>
        <p:nvSpPr>
          <p:cNvPr id="8" name="Action Button: Home 7">
            <a:hlinkClick r:id="" action="ppaction://hlinkshowjump?jump=firstslide" highlightClick="1"/>
          </p:cNvPr>
          <p:cNvSpPr/>
          <p:nvPr/>
        </p:nvSpPr>
        <p:spPr>
          <a:xfrm>
            <a:off x="7848600" y="6172200"/>
            <a:ext cx="762000" cy="6858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14906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1|1.1|1.1|1.4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|1.1|1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1.4|2|1.2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189</TotalTime>
  <Words>212</Words>
  <Application>Microsoft Office PowerPoint</Application>
  <PresentationFormat>On-screen Show (4:3)</PresentationFormat>
  <Paragraphs>116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Gi Sartorio </vt:lpstr>
      <vt:lpstr>About Me</vt:lpstr>
      <vt:lpstr>My Family</vt:lpstr>
      <vt:lpstr>Education</vt:lpstr>
      <vt:lpstr>Middle School Schedule</vt:lpstr>
      <vt:lpstr>Volunteer</vt:lpstr>
      <vt:lpstr>Activities</vt:lpstr>
      <vt:lpstr>My Favorite Things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Mount Lebanon School District</dc:creator>
  <cp:lastModifiedBy>Mount Lebanon School District</cp:lastModifiedBy>
  <cp:revision>40</cp:revision>
  <dcterms:created xsi:type="dcterms:W3CDTF">2010-11-11T16:40:30Z</dcterms:created>
  <dcterms:modified xsi:type="dcterms:W3CDTF">2011-01-18T17:18:08Z</dcterms:modified>
</cp:coreProperties>
</file>